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lg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lg">
                <a:solidFill>
                  <a:schemeClr val="tx1">
                    <a:lumMod val="50000"/>
                    <a:lumOff val="50000"/>
                  </a:schemeClr>
                </a:solidFill>
              </a:rPr>
              <a:t>No. 45 Ekigambo kya Katonda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lg" sz="4400"/>
              <a:t>Amawulire Amalungi okuva eri Malayika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lg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Ani yawa Maliyamu amawulire ago?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dirty="0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Sitaani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dirty="0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Mukwano gwa Maliyamu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dirty="0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Malayika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dirty="0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lg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dirty="0" lang="lg" sz="2800">
                <a:solidFill>
                  <a:srgbClr val="FF0000"/>
                </a:solidFill>
              </a:rPr>
              <a:t>Malayika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NEDDA. 54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Omukazi Omusamaliya ku luzzi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oyo anywa amazzi ge mmuwa tajja kulumwa nnyonta. Mazima amazzi ge mmuwa galifuuka mu ye ensulo y'amazzi agakulukuta okutuuka mu bulamu obutaggwaawo."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Yokaana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bwe yali ayita mu nsi y’e Samaliya, yasisinkana omukazi ku luzzi n’agamba nti. “Nsaba ompe ku mazzi.”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Omukazi oyo yali yeewuunyisa. Kubanga Abayudaaya tebayogera na Basamaliya. “Singa mwamanya kye ndi, wandinsabye amazzi.” Yesu bwe yagamba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“Kubanga amazzi ge mpa ge mazzi ag’obulamu agataddamu kulumwa nnyonta.” Omukazi oyo yatandika okwegomba okumanya ebikwata ku Yesu. “Ggwe ani, oyinza okumpa amazzi ago?”</a:t>
            </a:r>
            <a:r xmlns:a="http://schemas.openxmlformats.org/drawingml/2006/main">
              <a:rPr lang="lg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yamuddamu nti: “Nze Kristo era Omwana wa Katonda.” Kino yakwatibwa ensonyi.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Yalekawo ekibbo kye eky’amazzi n’adda mu kibuga n’agamba abantu ebikwata ku Yesu. Abantu bangi bajja okusisinkana Yesu ne bamukkiriza ng’omulokozi waabwe.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Amangu ddala ng’omukazi Omusamaliya asisinkanye Yesu, yalekawo ekibbo ky’amazzi n’adda mu kyalo okutuusa amawulire amalungi ag’obulokozi eri abantu b’oku kyalo.</a:t>
            </a:r>
            <a:r xmlns:a="http://schemas.openxmlformats.org/drawingml/2006/main">
              <a:rPr altLang="en-US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Oluvannyuma abantu bangi balokoka olw’okuwulira n’okukkiriza enjiri gye yabuulira.</a:t>
            </a:r>
            <a:r xmlns:a="http://schemas.openxmlformats.org/drawingml/2006/main">
              <a:rPr altLang="en-US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Osisinkanye Yesu? Oba obuulira abalala ebikwata ku Yesu? Ogamba otya okwanjula Yesu eri abalala ng’omukazi Omusamaliya?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rgbClr val="ff0000"/>
                </a:solidFill>
              </a:rPr>
              <a:t>Yesu y’ani?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altLang="en-US" lang="lg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lg" sz="3600">
                <a:solidFill>
                  <a:srgbClr val="0070c0"/>
                </a:solidFill>
              </a:rPr>
              <a:t>li..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y’atuwa amazzi ag’obulamu obutalumwa nnyonta ya myoyo gyaffe.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yasisinkana wa omukazi Omusamaliya?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 lubiri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 kibuga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ekkubo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 katale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 luzzi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rgbClr val="ff0000"/>
                </a:solidFill>
              </a:rPr>
              <a:t>ku luzzi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Ojja kuba olubuto n’ozaala omwana ow’obulenzi, era olina okumutuuma erinnya Yesu.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Lukka</a:t>
            </a:r>
            <a:r xmlns:a="http://schemas.openxmlformats.org/drawingml/2006/main">
              <a:rPr altLang="en-US" dirty="0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oyo anywa amazzi ge mmuwa tajja kulumwa nnyonta. Mazima amazzi ge mmuwa galifuuka mu ye ensulo y'amazzi agakulukuta okutuuka mu bulamu obutaggwaawo."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Yokaana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55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Suula akatimba ko mu mazzi amawanvu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Awo Yesu n’agamba Simooni nti, “Totya, okuva kaakano ojja kukwata abantu.”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Lukka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eyalinnya eryato lya Peetero n’atuusa ekigambo, n’agamba Peetero. "Kati genda mu mazzi amawanvu osuule akatimba okukwata ebyennyanja."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“Mukama, tukoze nnyo ekiro kyonna nga tetulina kye twakutte. Naye olw'okuba oyogera bw'otyo, nja kusuula obutimba."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Bwe baamala okukikola, baakwata ebyennyanja bingi nnyo ne kiba nti obutimba bwabwe ne butandika okumenya. Kino Peter yeewuunya.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Mu kaseera ako, Peetero yeenenya ng’amanyi nti Yesu Mwana wa Katonda. "Ndi mwonoonyi."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bwe yagamba. “Totya, okuva kati ojja kuba muvubi atwala abantu.” Peetero yaleka buli kimu n’afuuka omuyigirizwa wa Yesu.</a:t>
            </a:r>
            <a:r xmlns:a="http://schemas.openxmlformats.org/drawingml/2006/main">
              <a:rPr altLang="en-US" lang="lg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Ebya leero</a:t>
            </a:r>
            <a:r xmlns:a="http://schemas.openxmlformats.org/drawingml/2006/main">
              <a:rPr altLang="en-US" lang="l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Essomo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Peetero, eyasisinkana Yesu, 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yeenenya era n’agondera awo wennyini.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Waliwo okwenenya n’obuwulize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eri Yesu mu bulamu bwo?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Peetero yaleka buli kimu n’agoberera Yesu. Okufaananako Peetero, naawe olina okuba omuyigirizwa amanyi okwenenya okwa nnamaddala n’obuwulize.</a:t>
            </a:r>
            <a:r xmlns:a="http://schemas.openxmlformats.org/drawingml/2006/main">
              <a:rPr altLang="en-US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rgbClr val="ff0000"/>
                </a:solidFill>
              </a:rPr>
              <a:t>Yesu y’ani?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rgbClr val="0070c0"/>
                </a:solidFill>
              </a:rPr>
              <a:t>Yesu ali..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y’omu akola ebyamagero ebisukkulumye ku bantu bye bayitamu n’obusobozi bwabwe.</a:t>
            </a:r>
            <a:r xmlns:a="http://schemas.openxmlformats.org/drawingml/2006/main">
              <a:rPr altLang="en-US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46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Omwana Yesu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Omulimu gwa Peetero gwali gutya?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omubazzi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omusumba w’endiga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omuvubi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omulimi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rgbClr val="ff0000"/>
                </a:solidFill>
              </a:rPr>
              <a:t>omuvubi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Awo Yesu n’agamba Simooni nti, “Totya, okuva kaakano ojja kukwata abantu.”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Lukka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56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Yesu eyayita abayigirizwa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Firipo yasanga Nassanaeri n'amugamba nti, “Tusanze oyo Musa gwe yawandiikako mu Mateeka, era ne bannabbi gwe baawandiikako: Yesu ow'e Nazaaleesi, mutabani wa Yusufu."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Yokaana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45. Ebikwata ku nsonga eno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yayita Peetero, Andereya, ne muliraanwa waabwe Firipo, babeere omuyigirizwa. "Ngoberere!"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Firipo yayanjula Yesu eri mukwano gwe Nassanaeri. "Masiya bannabbi gwe baawandiika mu ndagaano enkadde yalabika."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"Nazaaleesi! Masiya asobola okuva awo?" Nathanael bwe yabuuzizza. "Jjangu olabe," Firipo bwe yagamba.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bwe yagamba Nassanaeri. “Oli Muyisirayiri wa mazima, nnakulaba ng’okyali wansi w’omutiini nga Firipo tannakuyita.”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Nassanaeri kino yakiwuniikirira era n’awa Yesu ekitiibwa nti, “Labbi, oli Mwana wa Katonda era Kabaka wa Isirayiri.”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Amangu ddala nga Nathanael akitegedde ekyo</a:t>
            </a:r>
            <a:r xmlns:a="http://schemas.openxmlformats.org/drawingml/2006/main">
              <a:rPr altLang="en-US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ye Masiya, yawa Yesu ekitiibwa.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Yafuuka omuyigirizwa wa Yesu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Tulina okuwa ekitiibwa Yesu nga ye Mulokozi waffe, n’okubeera n’obulamu obw’omuyigirizwa wa Yesu n’okumugondera.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/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Leero mu kibuga kya Dawudi Omulokozi akuzaaliddwa; ye Kristo Mukama waffe.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Okwaagala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rgbClr val="ff0000"/>
                </a:solidFill>
              </a:rPr>
              <a:t>Yesu y’ani?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rgbClr val="0070c0"/>
                </a:solidFill>
              </a:rPr>
              <a:t>Yesu ali...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y’oyo ayita abantu ng’abayigirizwa babeere nga 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Ani yayanjula Yesu eri Nassanaeri?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Peetero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Firipo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Andereya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Pawulo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lg" sz="2800">
                <a:solidFill>
                  <a:srgbClr val="ff0000"/>
                </a:solidFill>
              </a:rPr>
              <a:t>Firipo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Firipo yasanga Nassanaeri n'amugamba nti, “Tusanze oyo Musa gwe yawandiikako mu Mateeka, era ne bannabbi gwe baawandiikako: Yesu ow'e Nazaaleesi, mutabani wa Yusufu."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Yokaana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45. Ebikwata ku nsonga eno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57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Omuntu eyakka ng’ayita mu kasolya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Yasituka, n’akwata ekitanda kye n’afuluma ng’abalaba bonna. Kino kyawuniikiriza buli omu era ne batendereza Katonda nga bagamba nti, "Tetulabangako kintu nga kino!"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Abantu bwe baawulira ku kuwonyezebwa kwa Yesu, abantu baaleeta mukwano gwabwe eyasannyalala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Naye abantu Yesu gye yali bangi nnyo. Kale tebaasobola kutwala mukwano gwabwe eyasannyalala eri Yesu nga bayita mu kasolya.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Oluvannyuma, abo abaaleeta mukwano gwe omusannyalala baamenya akasolya ne basindika mukwano gwe omusannyalala eri Yesu.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yalaba okukkiriza kwabwe n’agamba nti. "Ebibi byo bisonyiyibwa. Golokoka odde eka."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Ekyewuunyisa, omusannyalaze yawona mu kiseera ekyo. Awo n’asituka n’atambula n’agulumiza Katonda.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Ekiseera kya Maliyamu okuzaala bwe kyatuuka, yalina okugenda e Besirekemu. Naye olw’okuba tewaaliwo kifo, yazaala omwana mu ddundiro..</a:t>
            </a:r>
            <a:r xmlns:a="http://schemas.openxmlformats.org/drawingml/2006/main">
              <a:rPr lang="lg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Mikwano gya Paralytic baalina ebizibu n’obulema, naye tebaasobola kulekera awo kugenda eri Yesu. Kubanga baali balina okukkiriza mu Yesu.</a:t>
            </a:r>
            <a:r xmlns:a="http://schemas.openxmlformats.org/drawingml/2006/main">
              <a:rPr altLang="en-US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Tulina okukkiriza mu Yesu?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Bwe tujja eri Yesu nga tulina okukkiriza, tetulina kuggwaamu maanyi wadde nga tulina ebizibu n’ebizibu ebitulemesa.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 kukola ekyo, tujja kusobola okuleetera Katonda ekitiibwa ng’omuntu asannyaladde.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rgbClr val="ff0000"/>
                </a:solidFill>
              </a:rPr>
              <a:t>Yesu y’ani?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rgbClr val="0070c0"/>
                </a:solidFill>
              </a:rPr>
              <a:t>Yesu...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tagaana abo abajja gy’ali. Era awaayo ebyetaagisa eri abo abajja gy’ali.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Omusannyalaze yayita mu ki eri Yesu?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eddirisa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omulyango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bbugwe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akasolya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rgbClr val="ff0000"/>
                </a:solidFill>
              </a:rPr>
              <a:t>akasolya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Yasituka, n’akwata ekitanda kye n’afuluma ng’abalaba bonna. Kino kyawuniikiriza buli omu era ne batendereza Katonda nga bagamba nti, "Tetulabangako kintu nga kino!"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58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Yesu ng’ayita Matayo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bwe yali agenda okuva eyo, yalaba omusajja ayitibwa Matayo ng’atudde ku kiyumba ky’omusolooza w’omusolo. "Ngoberere," bwe yamugamba, era Matayo n'asituka n'amugoberera.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Waaliwo omusolooza w’omusolo ayitibwa Matayo. Yali musolooza wa musolo ku lwa Rooma eri Abaisiraeri.</a:t>
            </a:r>
            <a:r xmlns:a="http://schemas.openxmlformats.org/drawingml/2006/main">
              <a:rPr lang="lg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Matayo yali musolooza wa musolo, n’olwekyo yalina ssente nnyingi. Naye Abayudaaya baakyawa abasolooza omusolo abaali bakolera Rooma, eyali ewangudde.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yatunuulira Matayo ng’atudde ku kiyumba ky’omusolo n’amugamba. "Ngoberere".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Amangu ago Matayo yasuula buli kimu n’agoberera Yesu. Kyava ku kuba nti yeebaza Yesu olw’okumuyita.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 kiseera ekyo, eddoboozi ne liva mu ggulu eri abasumba abaali balabirira endiga mu Besirekemu.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“Omusawo teyetaagibwa ku balamu, wabula abalwadde.” Matayo yafuuka omuyigirizwa wa Yesu.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Matayo yali musolooza wa musolo abantu be gwe baali bakyawa. Naye, Yesu yayita Matayo n’amufuula omuyigirizwa.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Era tuli bantu ba Katonda. Naye tetumala kuyitibwa ng’abayigirizwa ba 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Kyokka, Yesu atuyita okufuula abayigirizwa be. N’olwekyo, tulina okumugondera okusobola okusaanira okuyitibwa kwe.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rgbClr val="ff0000"/>
                </a:solidFill>
              </a:rPr>
              <a:t>Yesu y’ani?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rgbClr val="0070c0"/>
                </a:solidFill>
              </a:rPr>
              <a:t>Yesu...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ayita abantu abaagaanibwa mu nsi okufuuka abantu ba Katonda.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Omulimu gwa Matayo gwali gutya?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omusolooza w’omusolo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omuvubi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omubazzi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kabona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lg" sz="2800">
                <a:solidFill>
                  <a:srgbClr val="ff0000"/>
                </a:solidFill>
              </a:rPr>
              <a:t>omusolooza w’omusolo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bwe yali agenda okuva eyo, yalaba omusajja ayitibwa Matayo ng’atudde ku kiyumba ky’omusolooza w’omusolo. "Ngoberere," bwe yamugamba, era Matayo n'asituka n'amugoberera.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59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Yesu yalonda abayigirizwa ekkumi n’ababiri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Lumu ku nnaku ezo Yesu yafuluma n’agenda ku lusozi okusaba, n’asula ng’asaba Katonda.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Awo bwe bwakya, n'ayita abayigirizwa be, n'alonda kkumi na babiri ku bo, era n'abalonda okuba abatume.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Lukka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Waaliwo abantu bangi nnyo abaawulira era ne bagoberera Yesu. Baagenda ne Yesu ne bayiga ku Yesu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Oluvannyuma lw’okusaba, Yesu yalonda mu ngeri ey’enjawulo kkumi na babiri ku bo okuba abayigirizwa ab’oku lusegere.</a:t>
            </a:r>
            <a:r xmlns:a="http://schemas.openxmlformats.org/drawingml/2006/main">
              <a:rPr lang="l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Baalondebwa okubeera ne Yesu, okubuulira enjiri, n’okugoba badayimooni.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“Ekitiibwa kibeere eggulu, emirembe gibeere ku nsi! Musanyuke, Yesu azaalibwa.” Bamalayika okuva mu ggulu bwe baagambye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Abayigirizwa baali bantu ba njawulo: abamu ku bo baali bavubi, musolooza wa musolo, munnakyemalira, abamu baali ba bbugumu.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Naye Yesu yasaba Katonda alonde bulungi abayigirizwa be, era yabalonda bulungi, n’abalabirira obulungi, era n’abayigiriza obulungi.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Eno y’ensonga lwaki Yesu yalonda abayigirizwa be: 1) okubayigiriza ekigambo kya Katonda, 2) okubaleetera okubuulira enjiri okusinziira ku bye bayize, ne 3) okubaleetera okulangirira amaanyi g’obwakabaka bwa Katonda. Olw’ensonga zino, Yesu yalonda abayigirizwa be.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Era tuli bayigirizwa ba Yesu.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Omulimu gwaffe gwe gumu n’omulimu gw’abayigirizwa ba Yesu ekkumi n’ababiri.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Tubeere mu bulamu bw'omuyigirizwa okutandika leero </a:t>
            </a: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/>
              <a:t>Yesu y’ani?</a:t>
            </a:r>
            <a:r xmlns:a="http://schemas.openxmlformats.org/drawingml/2006/main">
              <a:rPr altLang="en-US" lang="l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altLang="en-US" lang="lg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lg" sz="3600">
                <a:solidFill>
                  <a:srgbClr val="0070c0"/>
                </a:solidFill>
              </a:rPr>
              <a:t>li…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y’atuyigiriza amazima ag’omu ggulu tusobole okukula ng’abayigirizwa ba Yesu.</a:t>
            </a:r>
            <a:r xmlns:a="http://schemas.openxmlformats.org/drawingml/2006/main">
              <a:rPr altLang="en-US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yalonda abayigirizwa bameka nga abatume (abo abatumibwa)??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kkumi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kkumi n’emu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kkumi na babiri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kkumi na nnya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rgbClr val="ff0000"/>
                </a:solidFill>
              </a:rPr>
              <a:t>kkumi na babiri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Lumu ku nnaku ezo Yesu yafuluma n’agenda ku lusozi okusaba, n’asula ng’asaba Katonda.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Awo bwe bwakya, n'ayita abayigirizwa be, n'alonda kkumi na babiri ku bo, era n'abalonda okuba abatume.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Lukka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60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Enjiri Yesu gye yayigiriza ku lusozi.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Awo bwe yalaba ekibiina ky’abantu, n’alinnya ku lusozi olumu n’atuula. Abayigirizwa be ne bajja gy’ali, 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n'atandika okubayigiriza ng'agamba nti: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"Balina omukisa abaavu mu mwoyo, kubanga obwakabaka obw'omu ggulu bwe bwabwe."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yayigiriza abantu abaali ku lusozi engeri y’okubeera ng’abantu ab’obwakabaka bwa Katonda.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"Balina omukisa abaavu mu mwoyo, kubanga obwakabaka obw'omu ggulu bwe bwabwe."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bamalayika bwe baagambye, Yesu yazaalibwa nga mulamu bulungi mu ddundiro ly’ente.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Oyize okusasula amannyo n’amannyo, naye nkugamba nti ettama erya kkono ogiwe omuntu yenna akuba ettama erya ddyo. Olwo mujja kuba baana ba Katonda!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Laba ebinyonyi ebiri mu bbanga. Ebinyonyi tebikola mirimu gya kulima, wabula Katonda abiriisa byonna. Tajja kukulabirira okusinga ebinyonyi!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Abantu beewuunya nnyo enjigiriza ya Yesu. Kubanga Yesu yalina obuyinza obutafaananako abasomesa ba Baibuli aba bulijjo.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atugamba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nti obulamu bw’abantu ba Katonda bwa njawulo ku bwa nsi.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Waliwo enjawulo yonna mu bulamu bwaffe n’abo abatakkiririza mu Yesu?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twetunuulire tubeere n'obulamu obusaanira obwakabaka bwa Katonda.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/>
              <a:t>Yesu y'ani ?</a:t>
            </a:r>
            <a:r xmlns:a="http://schemas.openxmlformats.org/drawingml/2006/main">
              <a:rPr altLang="en-US" lang="l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rgbClr val="0070c0"/>
                </a:solidFill>
              </a:rPr>
              <a:t>Yesu...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y’atukyusa tubeere ng’abantu b’obwakabaka bwa Katonda.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/>
              <a:t>Quiz 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Abaavu mu mwoyo bayinza kufuna ki?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ssente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emmere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ekitiibwa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obwakabaka bwa Katonda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rgbClr val="ff0000"/>
                </a:solidFill>
              </a:rPr>
              <a:t>obwakabaka bwa Katonda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Awo bwe yalaba ekibiina ky’abantu, n’alinnya ku lusozi olumu n’atuula. Abayigirizwa be ne bajja gy’ali, 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n'atandika okubayigiriza ng'agamba nti: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"Balina omukisa abaavu mu mwoyo, kubanga obwakabaka obw'omu ggulu bwe bwabwe."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61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Yesu Akkakkanya Omuyaga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Yasituka, n'aboggolera empewo n'agamba amayengo nti, "Musirike! Musirike!" Awo empewo n’efa era n’ekkakkana ddala.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n’abayigirizwa be baalinnya eryato wamu okusomoka Ennyanja Ggaliraaya.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Abasumba b’e Besirekemu bajja okulaba Omwana wa Katonda eyali agenda okulokola abantu. “Yesu! Omwana wa Katonda! Mwebale kujja ku nsi eno!”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Bwe baali basala ennyanja, amangu ago empewo ey’obusungu n’efuuwa era amayengo ag’entiisa ne gajja.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Oluvannyuma abayigirizwa ne bagamba Yesu. ‘Omusomesa, tofaayo singa tubbira mu mazzi!’.</a:t>
            </a:r>
            <a:r xmlns:a="http://schemas.openxmlformats.org/drawingml/2006/main">
              <a:rPr lang="l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yanenya empewo n’agamba amayengo nti, “Musirise! Beera mukkakkamu!” Awo empewo n’efa era n’ekkakkana ddala.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Baatidde nnyo ne babuuzagana nti, “Ono y’ani? N’empewo n’amayengo bimugondera!”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Katonda yekka y’asobola okulagira ennyanja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n’empewo.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Eno y’ensonga lwaki Yesu ye Katonda atonda ensi era agifuga.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gwe tukkiriza si omu ku bakatonda bangi, wabula ye Katonda Omutonzi yekka era ow’amaanyi gonna.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Tulina okutumbula okukkiriza kwaffe nga tujjukira ensonga eno.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rgbClr val="ff0000"/>
                </a:solidFill>
              </a:rPr>
              <a:t>Yesu y’ani?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altLang="en-US" lang="lg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lg" sz="3600">
                <a:solidFill>
                  <a:srgbClr val="0070c0"/>
                </a:solidFill>
              </a:rPr>
              <a:t>li..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ye nnannyini bintu byonna akola era afuga buli kintu mu nsi muno.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Kiki Yesu kye yalagira ku nnyanja n’empewo?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beera mukkakkamu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dduka n’okuzannya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okuzuukuka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waggulu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okuggulawo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-yo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amaaso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lg" sz="2800">
                <a:solidFill>
                  <a:srgbClr val="ff0000"/>
                </a:solidFill>
              </a:rPr>
              <a:t>beera mukkakkamu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Yasituka, n'aboggolera empewo n'agamba amayengo nti, "Musirike! Musirike!" Awo empewo n’efa era n’ekkakkana ddala.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62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Ani Yakwata ku Ngoye zange?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Bwe yawulira Yesu, n’alinnya emabega we mu kibiina n’akwata ku kyambalo kye.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28.kubanga yalowooza nti, "Bwe nnamala okukwata ku ngoye ze, nja kuwona."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Yesu, ye mukama wa buli kimu, 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 mwana wa Katonda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Naye Yesu bwe yajja mu nsi eno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yazaalibwa mu ddundiro ly’ente ng’alina ekifaananyi ekitono.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Ffe abakkiriza mu Yesu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baana ba Katonda.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Naye tulina okubeera abeetoowaze era aba wansi nga 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Abantu bangi baawulira ebikwata ku Yesu, era ne bagoberera Yesu.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Awo omukazi n’alinnya emabega we n’akwata ku ngoye za Yesu okuwona.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Omukazi yalwala obulwadde obuyitibwa okuvaamu omusaayi okumala emyaka 12. Yagezaako engeri nnyingi okukitereeza, naye nga tekitereezeddwa era nga byonna bye yalina yali amazeeko.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'Ani yakwata ku ngoye zange??' Amangu ago Yesu yakitegeera nti amaanyi ge gaali gamuvuddeko. Yajja n’agwa ku bigere bye n’amubuulira amazima gonna.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n’amugamba nti, ‘Muwala, okukkiriza kwo kukuwonye. Genda mu mirembe.’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Omukazi oyo eyali amaze emyaka 12 ng’avaamu omusaayi yagenda eri Yesu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n’okukkiriza.</a:t>
            </a:r>
            <a:r xmlns:a="http://schemas.openxmlformats.org/drawingml/2006/main">
              <a:rPr altLang="en-US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yawonya omukazi oyo era n’atendereza okukkiriza kwe mu maaso g’abantu.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Katonda akyalaba okukkiriza kwaffe.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Bwe tusisinkana ebintu ebizibu, 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tujje eri Katonda n’okukkiriza.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/>
              <a:t>Yesu y'ani ?</a:t>
            </a:r>
            <a:r xmlns:a="http://schemas.openxmlformats.org/drawingml/2006/main">
              <a:rPr altLang="en-US" lang="l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rgbClr val="0070c0"/>
                </a:solidFill>
              </a:rPr>
              <a:t>Yesu...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amanyi ebiruma n’ebizibu byaffe era abigonjoola.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Omukazi oyo eyali mulwadde okumala emyaka 12 yakwata ki ne Yesu?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enviiri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omukono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ffuuti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engoye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rgbClr val="ff0000"/>
                </a:solidFill>
              </a:rPr>
              <a:t>engoye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Bwe yawulira Yesu, n’alinnya emabega we mu kibiina n’akwata ku kyambalo kye.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kubanga yalowooza nti, "Bwe nnamala kukwata ku ngoye ze, nja kuwona."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63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Ojja kuba olubuto n’ozaala omwana ow’obulenzi, era olina okumutuuma erinnya Yesu.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Lukka</a:t>
            </a:r>
            <a:r xmlns:a="http://schemas.openxmlformats.org/drawingml/2006/main">
              <a:rPr altLang="en-US" dirty="0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/>
              <a:t>Yesu y’ani?</a:t>
            </a:r>
            <a:r xmlns:a="http://schemas.openxmlformats.org/drawingml/2006/main">
              <a:rPr altLang="en-US" lang="l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rgbClr val="0070c0"/>
                </a:solidFill>
              </a:rPr>
              <a:t>Yesu...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yajja ku nsi mu bwetoowaze n’obuwombeefu, naye ye Kabaka waffe ow’amazima.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Yamukwata ku mukono n'amugamba nti, "Talitha koum!" (ekitegeeza nti, "Omuwala omuto, nkugamba, situka!"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Omusajja ayitibwa Yayiro, omukulu w’ekkuŋŋaaniro, yajja eri Yesu n’agamba nti; “Muwala wange afa. Munnyambe.”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Bwe baali badda eka ne Yesu, omusajja omu yadduka n’ategeeza nti muwala we yafa dda.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Bwe yatuuka awaka, muwala wa Yayiro yali yafa dda, era abantu baali bakaaba.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n’ayingira n’abagamba nti, “Omwana tafudde wabula yeebase.”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'Yamukwata ku mukono n'amugamba nti, "Talitha koum!" (ekitegeeza nti, "Omuwala omuto, nkugamba, situka!" ). Amangu ago omuwala n’ayimirira n’atambula.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y’afuga okufa.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Okufa kye kintu ekisinga okutiisa abantu, naye Yesu yakiwangula.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Tujja kufa olunaku lumu amangu oba alwawo.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Naye tolina kutya kufa.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Kiva ku kuba nti Yesu y’afuga okufa.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Era tukkiririza mu Yesu eyawangula okufa.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rgbClr val="ff0000"/>
                </a:solidFill>
              </a:rPr>
              <a:t>Yesu y’ani?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rgbClr val="0070c0"/>
                </a:solidFill>
              </a:rPr>
              <a:t>Yesu ali..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y’oyo awa obulamu era y’afuga obulamu mu kiseera kye kimu.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“Talitha koum!” okutegeeza?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Omuwala omuto, okulya ekyenkya!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Omuwala omuto, genda weebake!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Omuwala omuto, golokoka!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Omuwala omuto, yimba oluyimba!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rgbClr val="ff0000"/>
                </a:solidFill>
              </a:rPr>
              <a:t>Omuwala omuto, golokoka!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Yamukwata ku mukono n'amugamba nti, "Talitha koum!" (ekitegeeza nti, "Omuwala omuto, nkugamba, situka!"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Ebya leero</a:t>
            </a:r>
            <a:r xmlns:a="http://schemas.openxmlformats.org/drawingml/2006/main">
              <a:rPr altLang="en-US" lang="l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Ebibuuzo</a:t>
            </a:r>
            <a:r xmlns:a="http://schemas.openxmlformats.org/drawingml/2006/main">
              <a:rPr altLang="en-US" lang="lg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yazaalibwa wa?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enju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olubiri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 ddundiro ly’ente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wooteeri ey’ebbeeyi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rgbClr val="ff0000"/>
                </a:solidFill>
              </a:rPr>
              <a:t>mu ddundiro ly’ente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64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Omulwadde ku Bethesda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Awo Yesu n'amugamba nti, "Golokoka! Situla ekitanda kyo otambule."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Amangu ago omusajja n’awona; yasitula ekitanda kye n’atambula. Olunaku olwaliwo lwali lwa Ssabbiiti, 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Yokaana 5: .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 Yerusaalemi mwalimu ekidiba ekiyitibwa Besesuda. Abalwadde bangi nnyo baakuŋŋaanira eyo nga balindirira okutambula kw’amazzi.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Kubanga malayika wa Mukama n’aserengeta mu kidiba mu biseera ebimu n’asengula amazzi; oyo yenna awo eyasooka, oluvannyuma lw’okusiikuula amazzi, n’ayingirawo ng’awonye obulwadde bwonna bwe yalina.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Waaliwo omusajja eyali tasobola kutambula. Yesu bwe yamulaba n’abuuza omusajja eyali amazeeyo emyaka amakumi asatu mu munaana. “Oyagala kuwona?”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“Ssebo, sirina annyamba kuyingira mu kidiba ng’amazzi gatabuddwa. Nnyamba nkwegayiridde!” Awo Yesu n’amugamba nti, “Golokoka! Situla ekitanda kyo otambule.”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 Yesu bwe yagamba yasitula ekitanda kye n’atambula. Amangu ago omulwadde eyali amaze emyaka 38 mu bulwadde yawona.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Ekintu ekyasinga okwetaagisa eri abalwadde ku kidiba ky’e Bethesda kyali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okuwona.</a:t>
            </a:r>
            <a:r xmlns:a="http://schemas.openxmlformats.org/drawingml/2006/main">
              <a:rPr lang="lg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amanyi kye twetaaga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okusinga ffe.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y’atuwa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bye twetaaga.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/>
              <a:t>Yesu y’ani?</a:t>
            </a:r>
            <a:r xmlns:a="http://schemas.openxmlformats.org/drawingml/2006/main">
              <a:rPr lang="l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>
                <a:solidFill>
                  <a:srgbClr val="0070c0"/>
                </a:solidFill>
              </a:rPr>
              <a:t>Yesu ali..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y’oyo awonya endwadde zonna era alina obuyinza okufuga buli kimu.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/>
              <a:t>Quiz 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Omulwadde oyo yasaba Yesu okukola ki?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Muwonye obulwadde bwange, nkwegayiridde!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Ntaase, nkwegayiridde!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Mpa ku mmere, nkwegayiridde!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Nnyamba okukka mu kidiba ng’amazzi gatabuse, nkwegayiridde!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Nnyamba okukka mu kidiba ng’amazzi gatabuse, nkwegayiridde!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/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Leero mu kibuga kya Dawudi Omulokozi akuzaaliddwa; ye Kristo Mukama waffe.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Okwaagala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Awo Yesu n'amugamba nti, "Golokoka! Situla ekitanda kyo otambule."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9.Amangu ago omusajja n’awona; yasitula ekitanda kye n’atambula. Olunaku olwaliwo lwali lwa Ssabbiiti, 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Yokaana 5: .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65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Yesu eyaliisa Abasajja 5,000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/>
              <a:t>Oluvannyuma Yesu n’addira emigaati, n’amwebaza, n’agabira abo abaali batudde nga bwe baagala. Yakola kye kimu ku byennyanja.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Yokaana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Abantu abasukka mu nkumi ttaano baakuŋŋaana okuwuliriza enjigiriza ya Yesu.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Naye obudde bwali bwa kyamisana. Buli omu yali alumwa enjala, naye nga tebalina kyakulya, era kye baalina byali byennyanja bibiri n’emigaati etaano.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Oluvannyuma Yesu n’addira omugaati n’ebyennyanja, ne yeebaza, n’agabira abo abaali batudde nga bwe baagala.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Naye, waliwo ekintu ekyewuunyisa ekyaliwo! Abantu 5,000 baalina ekimala okujjula!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bazikung’aanya ne bajjuza ebisero kkumi na bibiri n’ebitundu by’emigaati gya sayiri etaano egyalekebwawo abo abaali balye.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Ffe tewali ngeri yonna gye tuyinza kujjuza bantu basukka mu 5,000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 mulimu emigaati etaano n’ebyennyanja bibiri.</a:t>
            </a:r>
            <a:r xmlns:a="http://schemas.openxmlformats.org/drawingml/2006/main">
              <a:rPr lang="l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Naye Yesu, Omwana wa Katonda, yakola nabo ebyamagero.</a:t>
            </a:r>
            <a:r xmlns:a="http://schemas.openxmlformats.org/drawingml/2006/main">
              <a:rPr lang="l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Kikulu nnyo okubeera ne Yesu bulijjo okusinga okuba n’ekintu kyonna ekinene oba nedda.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/>
              <a:t>Yesu y’ani?</a:t>
            </a:r>
            <a:r xmlns:a="http://schemas.openxmlformats.org/drawingml/2006/main">
              <a:rPr lang="l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>
                <a:solidFill>
                  <a:srgbClr val="0070c0"/>
                </a:solidFill>
              </a:rPr>
              <a:t>Yesu ali..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y’oyo asobola okutuwa emmere ennyingi.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47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Amazaalibwa amalungi eri Yesu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Emmere mmeka eyasigalawo oluvannyuma lwa Yesu okuliisa abantu 5,000?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ebisero kkumi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ebisero kkumi na kimu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ebisero kkumi na bibiri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ebisero kkumi na bisatu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ebisero kkumi na bibiri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/>
              <a:t>Oluvannyuma Yesu n’addira emigaati, n’amwebaza, n’agabira abo abaali batudde nga bwe baagala. Yakola kye kimu ku byennyanja.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Yokaana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66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Yesu atambulira ku mazzi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/>
              <a:t>Bwe baamala okuvuba mayiro ssatu oba ssatu n’ekitundu, ne balaba Yesu ng’asemberera eryato, ng’atambulira ku mazzi; ne batya nnyo.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/>
              <a:t>Naye n'abagamba nti, “Nze, temutya.”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Yokaana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bwe yali asaba yekka ku lusozi, abayigirizwa be baali bavugira eryato okutuuka emitala w’ennyanja.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Oluvannyuma, obudde bwali buzibye era empewo n’amazzi ne bifuuka bya maanyi era nga bikaluba.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“Laba awo! Waliwo atambulira ku mazzi!“ Baali batidde nnyo. Omu ku bo n’akaaba nti, “Waliwo atambulira ku mazzi!”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“Nze nze: totya!” Ye Yesu atambulira ku mazzi.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Kino beewuunyizza. Baaniriza Yesu ku lyato. Ne balowooza nti, “Yesu ateekwa okuba omwana wa Katonda!”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Okutambulira ku mazzi kintu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tewali asobola kukola.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Naye Yesu n’atambulira ku mazzi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okunoonya abayigirizwa be.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Olw’okuba Yesu musajja wa njawulo, 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omwana wa Katonda.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Ddala twetaaga okukkiriza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nti Yesu Mwana wa Katonda.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Ebya leero</a:t>
            </a:r>
            <a:r xmlns:a="http://schemas.openxmlformats.org/drawingml/2006/main">
              <a:rPr altLang="en-US" lang="l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Bwe baatuuka mu nnyumba, ne balaba omwana ne nnyina Maliyamu, ne bafukamira ne bamusinza. Awo ne basumulula eby’obugagga byabwe ne bamuwa ebirabo ebya zaabu n’eby’obubaane n’ebya mira.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>
                <a:solidFill>
                  <a:srgbClr val="ff0000"/>
                </a:solidFill>
              </a:rPr>
              <a:t>Yesu y’ani?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>
                <a:solidFill>
                  <a:srgbClr val="0070c0"/>
                </a:solidFill>
              </a:rPr>
              <a:t>Yesu ali..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y’ajja gye tuli okutuyamba n’okutulokola ne bwe tuba tulina ebizibu ki.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yajja atya eri abayigirizwa be wakati mu nnyanja??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okubuuka ku mazzi..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okulinnya eryato erya sipiidi...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okuwuga..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okutambulira ku mazzi..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okutambulira ku mazzi..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/>
              <a:t>Bwe baamala okuvuba mayiro ssatu oba ssatu n’ekitundu, ne balaba Yesu ng’asemberera eryato, ng’atambulira ku mazzi; ne batya nnyo.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/>
              <a:t>Naye n'abagamba nti, “Nze, temutya.”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Yokaana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67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Okwatula kwa Peetero ku Kristo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/>
              <a:t>Simooni Peetero n'addamu nti, “Ggwe Kristo, Omwana wa Katonda omulamu.”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Olunaku lumu, Yesu yabuuza abayigirizwa be nti, “Abantu bagamba nti Omwana w’Omuntu y’ani?”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baddamu nti, “Abamu bagamba Yokaana Omubatiza; abalala bagamba nti Eriya; n'omu ku bannabbi."</a:t>
            </a:r>
            <a:r xmlns:a="http://schemas.openxmlformats.org/drawingml/2006/main">
              <a:rPr lang="l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"Naye ate ggwe?" bwe yabuuzizza. "Ogamba nti ndi ani?"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Simooni Peetero n'addamu nti, “Ggwe Kristo, Omwana wa Katonda omulamu.”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bwe yagamba mu ssanyu lingi. "Oli mutuufu ku kwatula kwo! Ku lwazi luno ndizimba ekkanisa yange!”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bwe yazaalibwa, emmunyeenye yalabikira abasawo mu buvanjuba.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Peetero yali amanyi bulungi Yesu ky’ali, era yayatula ddala ebikwata ku Yesu.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Era oluvannyuma lw’okuwulira bino Yesu yatendereza Peetero olw’okwatula kwe okutuufu.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Tulowooza nti Yesu y’ani?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Tulina okumanya Yesu ddala nga Baibuli bw’egamba, era tulina okwatula ku Yesu ddala nga Baibuli bw’egamba.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>
                <a:solidFill>
                  <a:srgbClr val="ff0000"/>
                </a:solidFill>
              </a:rPr>
              <a:t>Yesu y'ani 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>
                <a:solidFill>
                  <a:srgbClr val="0070c0"/>
                </a:solidFill>
              </a:rPr>
              <a:t>Yesu ali..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y’oyo azimba ekkanisa ye ku kwatula okukkiriza okutuufu.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Peetero yagamba nti Yesu y’ani?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Kristo, Omwana wa Katonda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Eriya ow’amaanyi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Yokaana Omubatiza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Yeremiya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Kristo, Omwana wa Katonda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/>
              <a:t>Simooni Peetero n'addamu nti, “Ggwe Kristo, Omwana wa Katonda omulamu.”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68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Emboozi y'omugagga Omusirusiru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/>
              <a:t>"Naye Katonda n'amugamba nti, 'Ggwe omusirusiru! Ekiro kino kyennyini obulamu bwo bujja kukusabibwa. Olwo ani anaafuna by'otegekedde?'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Lukka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“Yesu yagamba nti, “Obulamu bw’omuntu tebulina kakwate na by’alina.”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Era Yesu yatubuulira emboozi.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Kikwata ku mugagga omusirusiru.</a:t>
            </a:r>
            <a:r xmlns:a="http://schemas.openxmlformats.org/drawingml/2006/main">
              <a:rPr lang="l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Omugagga yasanyuka nnyo okuzimba sitoowa ennene ennyo olw’obugagga bwe n’emmere ye ey’empeke. "Nkuŋŋaanyizza emmere nnyingi mu sitoowa, emmeeme yange, kati nyumirwa!"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Awo Katonda n’ategeeza omugagga.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"Oli musirusiru! Singa nkutwala obulamu bwo leero, obugagga bwo bwonna bunaaba bwa ani?"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“Emmunyeenye eno erabika nga kabaka azaalibwa! Tugoberere emmunyeenye!” Abasawo baatandika okugoberera emmunyeenye.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yamaliriza okwogera n’agamba nti, 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"Totereka bugagga ku lulwo, wabula ku lwa Katonda. Kola kyonna ekisoboka okuyamba abali mu bwetaavu."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Ssente zo zikozesebwa ki?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Kikozesebwa kumatiza ggwe wekka?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Ssente zirina okukozesebwa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olw'ekitiibwa kya Katonda.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Ffe tuli bantu ba bwakabaka bwa Katonda. N’olwekyo kyetaagisa ffe okuyamba abantu abali mu bwetaavu ne ssente zaffe.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/>
              <a:t>Yesu y’ani?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>
                <a:solidFill>
                  <a:srgbClr val="0070c0"/>
                </a:solidFill>
              </a:rPr>
              <a:t>Yesu...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ye nnannyini bulamu bwonna, n’obugagga bwonna.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Omugagga omusirusiru yakolera ki emmeeme ye?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Yayamba abaavu.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Yasinza Katonda.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Yabuulira enjiri.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Yatereka obugagga bungi.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Yatereka obugagga bungi.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/>
              <a:t>"Naye Katonda n'amugamba nti, 'Ggwe omusirusiru! Ekiro kino kyennyini obulamu bwo bujja kukusabibwa. Olwo ani anaafuna by'otegekedde?'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Lukka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69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Okunoonya Endiga Ezibuze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/>
              <a:t>Mbagamba nti mu ngeri y’emu mu ggulu mujja kusanyuka nnyo olw’omwonoonyi omu eyeenenya okusinga abatuukirivu kyenda mu mwenda abateetaaga kwenenya.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Lukka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Olunaku lumu endiga yasigala yokka, ng’eyawuddwa ku ndiga za mikwano gyayo.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Omusumba yabala endiga n’asanga ng’emu ku kikumi yabula!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Omusumba yaleka endiga 99 n’afuluma ng’anoonya eyabula.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Emmunyeenye eyo yayimirira waggulu w’ebisibo by’ente e Besirekemu. Bayibuli yali etegeezezza nti Yesu yazaalibwa mu Besirekemu.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Era ku nkomerero omusumba yasanga endiga eyabula.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Omusumba yakomawo awaka n’endiga olw’essanyu era n’alya ekijjulo ekinene.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yamaliriza okwogera n’agamba nti, 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"Ng'omusumba bw'asanyuka okusanga endiga ebuze, 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Katonda asanyukira okwenenya kw'omwonoonyi omu."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Omusumba yalina okwefiiriza ebintu ebitabalika okusobola okufuna endiga eyabula.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yawaayo obulamu bwe okutuwonya.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Tulina okwebaza Yesu olw’okutuwonya ng’endiga eyabula.</a:t>
            </a:r>
            <a:r xmlns:a="http://schemas.openxmlformats.org/drawingml/2006/main">
              <a:rPr lang="lg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/>
              <a:t>Yesu y'ani ?</a:t>
            </a:r>
            <a:r xmlns:a="http://schemas.openxmlformats.org/drawingml/2006/main">
              <a:rPr lang="l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lang="lg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lg" altLang="ko-KR" sz="3600">
                <a:solidFill>
                  <a:srgbClr val="0070c0"/>
                </a:solidFill>
              </a:rPr>
              <a:t>li..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y’oyo asanyukira okwenenya kwaffe okuva mu kibi.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/>
              <a:t>Quiz 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Kiki omusumba ky’atakoze ng’anoonya endiga ebuze?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Yaleka endiga 99 okunoonya eyabula.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Yasanyuka nnyo okusanga eyabula.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Yagula endiga empya.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Yayita abantu ku kabaga.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Yagula endiga empya.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/>
              <a:t>Mbagamba nti mu ngeri y’emu mu ggulu kujja kusanyuka nnyo olw’omwonoonyi omu eyeenenya okusinga abatuukirivu kyenda mu mwenda abateetaaga kwenenya.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Lukka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70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Emboozi y'Omusamaliya Omulungi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/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/>
              <a:t>"Ku bano abasatu olowooza ani eyali muliraanwa w'omusajja eyagwa mu mikono gy'ababbi?"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/>
              <a:t>Omukugu mu mateeka yaddamu nti, “Oyo eyamusaasira.” Yesu yamugamba nti, “Genda okole bw’atyo.”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Lukka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Omusajja bwe yali atambula yekka, yasanze ababbi. Baamuyambula engoye, ne bamukuba ne bagenda, ne bamuleka ng’afudde kitundu.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Awo kabona eyatuuka n’amulaba mu kkubo, n’ayitawo ku ludda olulala. Bw’atyo n’Omuleevi bwe yakola.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Munda mu biyumba by’ente e Besirekemu mwalimu Maliyamu, Yusufu, n’omwana Yesu, eyajja ku nsi nga kabaka.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Ekyokusatu, kyatuuka omusamaliya n’amulaba. Abasamaliya baali bantu Abayudaaya be bataayagala.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Naye, Omusamaliya yamusaasira, bwatyo yamuyisa era n’amulabirira bulungi.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yagamba: “Abantu ba Katonda, ekiseera kyonna, balina okuba muliraanwa omulungi ayamba abali mu bwetaavu.”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/>
              <a:t>Essomo lya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Kabona n’Abaleevi baali balabika, ku ngulu, nga bali kumpi ne Katonda, naye nga tebaagala muntu mulala yenna.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Omusamaliya, ku ngulu, yalabika ng’atali ku lusegere lwa Katonda, wabula yali muliraanwa mulungi era nga mwetegefu okwagala abalala.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Era tusaanidde okuba abo abayamba baliraanwa baffe abali mu bwetaavu bwe tuba nga tuli ku lusegere lwa Katonda.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/>
              <a:t>Yesu y’ani?</a:t>
            </a:r>
            <a:r xmlns:a="http://schemas.openxmlformats.org/drawingml/2006/main">
              <a:rPr lang="l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>
                <a:solidFill>
                  <a:srgbClr val="0070c0"/>
                </a:solidFill>
              </a:rPr>
              <a:t>Yesu ali..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Ffe tuwalirizibwa okufiirira ebibi byaffe, nga abo abanyagibwa.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Naye Yesu ye yatuwonya embeera eno ey’entiisa.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/>
              <a:t>Quiz 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Kabona n’Omuleevi baakola ki bwe baalaba omusajja eyabbibwa?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Baamusabira.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yajjanjaba ebiwundu bye.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Baamutwala mu ddwaaliro.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Baamuyitako ku luuyi olulala.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Baamuyitako ku luuyi olulala.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/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/>
              <a:t>"Ku bano abasatu olowooza ani eyali muliraanwa w'omusajja eyagwa mu mikono gy'ababbi?"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/>
              <a:t>Omukugu mu mateeka yaddamu nti, “Oyo eyamusaasira.” Yesu yamugamba nti, “Genda okole bw’atyo.”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Lukka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71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Maliyamu ne Maliza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/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4000"/>
              <a:t>naye ekintu kimu kyokka kye kyetaagisa. Maliyamu alonze ekisinga obulungi, era tekijja kumuggyibwako."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Lukka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yayitibwa mu nnyumba ya Maliyamu ne Maliza.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Abasawo okuva mu Buvanjuba baawa Yesu zaabu, obubaane, n’emiru bye baali bategese ng’ekirabo. “Yesu webale kujja mu nsi eno!”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Maliza bwe yali ng’akola emirimu mingi, Maliyamu yawuliriza Yesu n’obwagazi.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"Siyinza kukkiriza nti Mary yandeka okukola nzekka nga ndi bbize nnyo," Martha bwe yalowooza.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Oluvannyuma Maliza yeemulugunya eri Yesu. "Yesu, nsaba oleke Maliyamu agende. Nnina omulimu mungi nnyo gwe nnyinza okukola nzekka."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yagamba nti, "Tokola nnyo. Maliyamu ayagala nnyo okuwuliriza, kale ajja kusigala ng'awuliriza."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Maliza yalowooza nti si kituufu Maliyamu okuwuliriza Yesu ng’ate balina ebintu bingi bye balina okukola.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Naye Yesu yabayigiriza nti okuwuliriza Yesu kyali kya muwendo nnyo okusinga ekintu ekirala kyonna.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Ekiseera eky’okuwuliriza n’okuyiga Bayibuli kye kiseera ekisingayo okuba eky’omuwendo gye tuli.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Tetusaanidde kuggyibwako budde kuwuliriza Bayibuli n’okuyigirako.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3200"/>
              <a:t>Yesu y’ani?</a:t>
            </a:r>
            <a:r xmlns:a="http://schemas.openxmlformats.org/drawingml/2006/main">
              <a:rPr lang="l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>
                <a:solidFill>
                  <a:srgbClr val="0070c0"/>
                </a:solidFill>
              </a:rPr>
              <a:t>Yesu ali..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y’oyo ayagala abo abawulira ekigambo kya Katonda.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/>
              <a:t>Quiz 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Kiki Maliyamu kye yakola nga Maliza akola nnyo?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Yasaba.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Yawuliriza ekigambo kya 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Yali yeebase.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Yayamba nnyo Maliza.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lg" altLang="ko-KR" sz="2800">
                <a:solidFill>
                  <a:srgbClr val="ff0000"/>
                </a:solidFill>
              </a:rPr>
              <a:t>Yawuliriza ekigambo kya Yesu.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000"/>
              <a:t>Ekigambo kya leero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4000"/>
              <a:t>naye ekintu kimu kyokka kye kyetaagisa. Maliyamu alonze ekisinga obulungi, era tekijja kumuggyibwako."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Lukka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Waaliwo omuwala embeerera ayitibwa Maliyamu mu Ggaliraaya mu Isiraeri. Yali ayanjuddwa n’omuvubuka ayitibwa Yusufu.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/>
              <a:t>Essomo lya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Abasawo bajja okusinza Yesu, Kabaka, wadde nga bali wala nnyo ne Isiraeri.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ye kabaka w’abantu omutuufu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 nsi yonna.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naye kabaka wange.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Tulina okubeera n’obulamu obw’okusinza n’okugoberera Yesu, bulijjo Kabaka.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/>
              <a:t>Yesu y’ani?</a:t>
            </a:r>
            <a:r xmlns:a="http://schemas.openxmlformats.org/drawingml/2006/main">
              <a:rPr altLang="en-US" lang="l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rgbClr val="0070c0"/>
                </a:solidFill>
              </a:rPr>
              <a:t>Yesu...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agwanidde okusinzibwa kwaffe.</a:t>
            </a:r>
            <a:r xmlns:a="http://schemas.openxmlformats.org/drawingml/2006/main">
              <a:rPr altLang="en-US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Ebya leero</a:t>
            </a:r>
            <a:r xmlns:a="http://schemas.openxmlformats.org/drawingml/2006/main">
              <a:rPr altLang="en-US" lang="l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Ebibuuzo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Kiki Yesu ky’ataafuna ng’ekirabo ky’amazaalibwa?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zaabu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obubaane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omubisi gw’enjuki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kompyuta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rgbClr val="ff0000"/>
                </a:solidFill>
              </a:rPr>
              <a:t>kompyuta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Ebya leero</a:t>
            </a:r>
            <a:r xmlns:a="http://schemas.openxmlformats.org/drawingml/2006/main">
              <a:rPr altLang="en-US" lang="l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Bwe baatuuka mu nnyumba, ne balaba omwana ne nnyina Maliyamu, ne bafukamira ne bamusinza. Awo ne basumulula eby’obugagga byabwe ne bamuwa ebirabo ebya zaabu n’eby’obubaane n’ebya mira.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Nedda.</a:t>
            </a:r>
            <a:r xmlns:a="http://schemas.openxmlformats.org/drawingml/2006/main">
              <a:rPr lang="l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Omwana Yesu Atolose e Misiri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Bwe baamala okugenda, malayika wa Mukama n’alabikira Yusufu mu kirooto. "Situka," n'agamba, "twala omwana ne nnyina odduke e Misiri. Sigala eyo okutuusa lwe ndikugamba, kubanga Kerode agenda kunoonya omwana amutte."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Kerode, kabaka wa Isiraeri, yawulira amawulire g’okuzaalibwa kwa Yesu ng’ayita mu Basamize, n’akola olukwe lw’okutta Yesu.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Kyokka Katonda, eyali amanyi olukwe lwonna olwa Kerode, yagamba mu kirooto nti Abasamize bave ku Kerode.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Ate era, bba wa Maliyamu, Yusufu yawulira malayika ng’agamba mu kirooto nti: “Mudduke ogende e Misiri. Kerode agenda kutta Yesu.”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Bwe yawulira ekyo, Yusufu n’atwala Maliyamu n’omwana Yesu n’adduka okuva ewa Kerode n’agenda e Misiri.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Olunaku lumu malayika yalabikira Maliyamu. “Mbalamusizza, mmwe abasiimibwa ennyo! Mukama ali nammwe.”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 kiseera ekyo, Kerode, eyali akimanyi nti yali alimbiddwa Abasamize, yawa ekiragiro eky’entiisa okutta abalongo bonna aba Besirekemu. Yesu yalina okubeera mu Misiri okutuusa Kerode lwe yafa.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Abasumba n’Abagezigezi baategeera Yesu kye yali.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Kyokka, Kerode, kabaka, teyategeera Yesu. Ate era, olw’omululu gwe yalina, yakola ebibi eby’obukambwe okugezaako okutta 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Waliwo abantu bangi mu nsi abagaana okuwulira ebikwata ku 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Kibi kya maanyi nnyo.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/>
              <a:t>Yesu y’ani?</a:t>
            </a:r>
            <a:r xmlns:a="http://schemas.openxmlformats.org/drawingml/2006/main">
              <a:rPr altLang="en-US" lang="l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rgbClr val="0070c0"/>
                </a:solidFill>
              </a:rPr>
              <a:t>Yesu...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y’oyo atayinza kugumiikiriza kukoma ku maanyi g’omuntu.</a:t>
            </a:r>
            <a:r xmlns:a="http://schemas.openxmlformats.org/drawingml/2006/main">
              <a:rPr altLang="en-US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yaddukira wa Kerode?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Misiri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Amerika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Korea mu ggwanga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Yisirayiri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lg" sz="2800">
                <a:solidFill>
                  <a:srgbClr val="ff0000"/>
                </a:solidFill>
              </a:rPr>
              <a:t>Misiri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Bwe baamala okugenda, malayika wa Mukama n’alabikira Yusufu mu kirooto. "Situka," n'agamba, "twala omwana ne nnyina odduke e Misiri. Sigala eyo okutuusa lwe ndikugamba, kubanga Kerode agenda kunoonya omwana amutte."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49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Omulenzi Yesu mu Yeekaalu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"Lwaki wali onnoonya?" bwe yabuuzizza. "Tewakimanyi nti nnina okubeera mu nnyumba ya Kitange?"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Lukka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 mbaga ey’Okuyitako, Yesu bwe yali wa myaka 12, ye ne bazadde be bajja mu yeekaalu mu Yerusaalemi.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bava mu yeekaalu e Yerusaalemi okudda eka, Yusufu ne Maliyamu tebaasobola kuzuula 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Yusufu ne Maliyamu baddayo mu yeekaalu e Yerusaalemi okunoonya 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“Malyamu, ojja kuzaala omwana ow’obulenzi n’omutuuma erinnya Yesu.” Amawulire gano yali atya.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"Tewakimanyi nti nali mu maka ga kitange?“ Yesu yali akubaganya ebirowoozo n'abasomesa ba Baibuli mu yeekaalu. Bonna beewuunya amagezi ga Yesu.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Okuva olwo, omulenzi Yesu yeeyongera okwagala Katonda n’abantu ng’amagezi ge n’obuwanvu bwe byeyongera.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Omulenzi Yesu yakimanya okuva mu buto nti yali Mwana wa Katonda. Era nga yeetegese mu bwesimbu eri obulamu ng’Omulokozi.</a:t>
            </a:r>
            <a:r xmlns:a="http://schemas.openxmlformats.org/drawingml/2006/main">
              <a:rPr altLang="en-US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Newankubadde nga tuli bato, 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tulina okujjukira obulungi nti tuli baana ba Katonda.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Kale twetaaga okulaga Katonda n’abantu nti tubeera nga abaana ba Katonda.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rgbClr val="ff0000"/>
                </a:solidFill>
              </a:rPr>
              <a:t>Yesu y’ani?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rgbClr val="0070c0"/>
                </a:solidFill>
              </a:rPr>
              <a:t>Yesu...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Mwana wa Katonda, naye yateekawo ekyokulabirako eky’obwetoowaze n’okugondera abazadde ab’omubiri.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eyabula yali ludda wa?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kabuyonjo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 lubiri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yeekalu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 nnyumba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rgbClr val="ff0000"/>
                </a:solidFill>
              </a:rPr>
              <a:t>mu yeekaalu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"Lwaki wali onnoonya?" bwe yabuuzizza. "Tewakimanyi nti nnina okubeera mu nnyumba ya Kitange?"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Lukka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50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Okubatiza kwa Yesu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"eddoboozi ly'oyo ayita mu ddungu nti, 'Mutegeke Mukama ekkubo, mumukolere amakubo amagolokofu.'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4.Awo Yokaana bwe yajja, ng'abatiza mu kitundu ky'eddungu era ng'abuulira okubatiza okw'okwenenya olw'okusonyiyibwa ebibi.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bwe yali wa myaka amakumi asatu, omusajja omugenyi n’alabikira mu ddungu ng’ayambadde engoye z’engamiya era ng’alya enzige n’omubisi gw’enjuki.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Erinnya lye yali Yokaana Omubatiza. Yakowoola abantu okwenenya n’okubatizibwa kubanga Omulokozi ajja kujja.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Naye, yagondera obubaka bwa Katonda. “Nze ndi muddu wa Mukama. Kibeere gyendi nga bw’ogambye.”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‘Ndi wano okuteekateeka omuntu ajja oluvannyuma lwange!’.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Yokaana Omubatiza yali ateekateeka ekkubo lya 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naye yajja okubatizibwa Yokaana Omubatiza.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"Laba! omwana gw’endiga wa Katonda, aggyawo ekibi ky’ensi!” Yokaana Omubatiza yayanjula Yesu mu ddoboozi ery’omwanguka.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bwe yabatizibwa Yokaana , eddoboozi lyava mu ggulu ng’Omwoyo Omutukuvu amukkako ng’ejjiba: “Ggwe Mwana wange gwe njagala; ggwe nsanyuse nnyo.”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Yokaana Omubatiza teyeegulumiza.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Obulamu bwe yabumalira mu kwanjula Yesu mu bujjuvu.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Nze mbeera ku lwa ani?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Okufaananako Yokaana omubatiza, naffe tusaanidde okubeera n’obulamu obugulumiza n’okwanjula Yesu okusinga okunneewaana n’okungulumiza.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/>
              <a:t>Yesu y’ani?</a:t>
            </a:r>
            <a:r xmlns:a="http://schemas.openxmlformats.org/drawingml/2006/main">
              <a:rPr altLang="en-US" lang="l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rgbClr val="0070c0"/>
                </a:solidFill>
              </a:rPr>
              <a:t>Yesu...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ye mwana wa Katonda omu yekka.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Kiki ekyakka okuva mu ggulu nga Yesu abatizibwa??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enkookooma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Omwoyo Omutukuvu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enkima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enkazaluggya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lg" sz="2800">
                <a:solidFill>
                  <a:srgbClr val="ff0000"/>
                </a:solidFill>
              </a:rPr>
              <a:t>Omwoyo Omutukuvu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"eddoboozi ly'oyo ayita mu ddungu nti, 'Mutegeke Mukama ekkubo, mumukolere amakubo amagolokofu.'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4.Awo Yokaana bwe yajja, ng'abatiza mu kitundu ky'eddungu era ng'abuulira okubatiza okw'okwenenya olw'okusonyiyibwa ebibi.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51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Yesu yakemebwa Sitaani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n'amugamba nti, "Nveeko, Sitaani! Kubanga kyawandiikibwa nti, Sinza Mukama Katonda wo, oweereze ye yekka."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bwe yamala okusiiba n’okusaba ennaku amakumi ana, Sitaani yalabika n’akema Yesu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g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Kale, newankubadde nga yali mbeerera, yafuna olubuto. Omwana ono erinnya lye ye Yesu. Ye Mwana wa Katonda agenda okulokola abantu bonna okuva mu bibi byabwe mu biseera eby’omu maaso.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“Enjala ekuluma? Kola keeki y’omuceere n’ejjinja lino olirye!” Sitaani ye yakola ekigezo ekyasooka. Naye Yesu yawangula ekigezo n’ekigambo kya Katonda.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“Awo buuka okuva wano! Bw’oba oli Mwana wa Katonda, tojja kufa.” Sitaani yagezesa Yesu omulundi ogw’okubiri ng’ali waggulu ku yeekaalu.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 kiseera kino, yatwala Yesu ku lusozi oluwanvu ennyo n’alaga Yesu obwakabaka bwonna obw’ensi n’agamba nti, “Bw’onvuunamira, bino byonna nja kubikuwa!” Naye Yesu yagaana okugezesebwa okw’okusatu n’Ekigambo kya Katonda.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Oluvannyuma, Yesu yawangula ebikemo byonna ebya Setaani. Katonda yasanyukira Yesu eyali awangudde ebikemo byonna.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yali Mwana wa Katonda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Naye okufaananako ffe, naye yakemebwa Sitaani.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Naye olw’Ekigambo kya Katonda, Yesu yawangula okukemebwa kwa Sitaani.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Sitaani akyatukema.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Kyokka, okufaananako Yesu, naffe tusobola okuwangula okukemebwa kwa Sitaani n’ekigambo kya Katonda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rgbClr val="ff0000"/>
                </a:solidFill>
              </a:rPr>
              <a:t>Yesu y’ani?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rgbClr val="0070c0"/>
                </a:solidFill>
              </a:rPr>
              <a:t>Yesu...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ye muyambi waffe okuvvuunuka ebikemo bye twolekagana nabyo. Era y’ategeera ebizibu byonna bye tusanga n’atuyamba okubivvuunuka.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Sitaani yawa Yesu ebigezo bimeka?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bbiri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ssatu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nnya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rgbClr val="ff0000"/>
                </a:solidFill>
              </a:rPr>
              <a:t>ssatu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n'amugamba nti, "Nveeko, Sitaani! Kubanga kyawandiikibwa nti, Sinza Mukama Katonda wo, oweereze ye yekka."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52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Amazzi</a:t>
            </a:r>
            <a:r xmlns:a="http://schemas.openxmlformats.org/drawingml/2006/main">
              <a:rPr lang="lg" altLang="en-US" sz="4400"/>
              <a:t> </a:t>
            </a:r>
            <a:r xmlns:a="http://schemas.openxmlformats.org/drawingml/2006/main">
              <a:rPr lang="lg" altLang="ko-KR" sz="4400"/>
              <a:t>Yafuulibwa Wine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Kino, obubonero bwe obw’ekyamagero obusooka, Yesu yabukola mu Kana eky’e Ggaliraaya. Bw’atyo yayoleka ekitiibwa kye, era abayigirizwa be ne bamukkiririzaamu.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Yokaana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Maliyamu yali atya okuzaala omwana ow’obulenzi wadde nga yali si mufumbo.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Kyokka, yafuna era n’agondera ekigambo kya Katonda olw’okukkiriza.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Tuyinza okutya nga tukkiririza mu Kigambo kya Katonda era ne tukigondera. Naye okufaananako n’okwatula kwa Maliyamu, tulina okwatula nti “Kibeere gyendi nga bw’ogambye.”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Embaga yabadde e Kana mu Ggaliraaya. Yesu n’abayigirizwa be nabo baali bayitiddwa ku mbaga eyo.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Naye waaliwo ekizibu. Omwenge gwali guweddewo. Awatali wayini, tosobola kukola mbaga.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yalagira abaweereza mu nnyumba okuyiwa amazzi mu kibya. Abaweereza baakola kye baasaba.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Oluvannyuma lw’ekyo, amazzi agaali mu kibbo gaatwalibwanga okuwooma. Amazzi agaali mu kibbo gaali gafuuliddwa wayini awooma ennyo.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Abagenyi baawoomerwa omwenge ne beewuunya. Baagabulwa omwenge oguwooma okusinga ku mulundi ogwasooka, era olw’ekyamagero Yesu kye yakola, embaga eyo yali esobola okuba ey’essanyu.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Essomo lya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 kiseera kya Yesu, omwenge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yali tekyetaagisa nnyo ku mbaga.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yafuula amazzi omwenge era n’awaayo ebyetaagisa ku mbaga.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Eri ffe, Yesu muntu atayinza kwewalika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ng’omwenge mu mbaga.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Tulina okujjukira ekisa kya Yesu eyeewaayo gye tuli.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/>
              <a:t>Ani</a:t>
            </a:r>
            <a:r xmlns:a="http://schemas.openxmlformats.org/drawingml/2006/main">
              <a:rPr altLang="en-US" lang="lg" sz="3200"/>
              <a:t> </a:t>
            </a:r>
            <a:r xmlns:a="http://schemas.openxmlformats.org/drawingml/2006/main">
              <a:rPr altLang="ko-KR" lang="lg" sz="3200"/>
              <a:t>-li</a:t>
            </a:r>
            <a:r xmlns:a="http://schemas.openxmlformats.org/drawingml/2006/main">
              <a:rPr altLang="en-US" lang="lg" sz="3200"/>
              <a:t> </a:t>
            </a:r>
            <a:r xmlns:a="http://schemas.openxmlformats.org/drawingml/2006/main">
              <a:rPr altLang="ko-KR" lang="lg" sz="3200"/>
              <a:t>Yesu?</a:t>
            </a:r>
            <a:r xmlns:a="http://schemas.openxmlformats.org/drawingml/2006/main">
              <a:rPr altLang="en-US" lang="l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rgbClr val="0070c0"/>
                </a:solidFill>
              </a:rPr>
              <a:t>Yesu ali..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ssanyu lyaffe, ng’omwenge ogw’embaga.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Kiki Yesu kye yafuula amazzi?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omubisi gw’emicungwa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omugaati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omwenge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rgbClr val="ff0000"/>
                </a:solidFill>
              </a:rPr>
              <a:t>omwenge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Kino, obubonero bwe obw’ekyamagero obusooka, Yesu yabukola mu Kana eky’e Ggaliraaya. Bw’atyo yayoleka ekitiibwa kye, era abayigirizwa be ne bamukkiririzaamu.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Yokaana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53 Ekigambo kya Katonda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g" altLang="ko-KR" sz="4400"/>
              <a:t>Nikodemo yajja eri Yesu ekiro.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lg" sz="3200">
                <a:solidFill>
                  <a:srgbClr val="FF0000"/>
                </a:solidFill>
              </a:rPr>
              <a:t>Yesu y’ani?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lg" sz="3600">
                <a:solidFill>
                  <a:srgbClr val="0070C0"/>
                </a:solidFill>
              </a:rPr>
              <a:t>Yesu ali..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yajja ku nsi ng’Omulokozi waffe.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n’addamu nti, “Mazima mbagamba nti tewali muntu ayinza kuyingira mu bwakabaka bwa Katonda okuggyako nga tazaalibwa mazzi n’Omwoyo.”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Yokaana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Waaliwo omusajja ayitibwa Nikodemo eyali omusomesa wa Isiraeri.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yajja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okubuuza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ekiro.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“Nnyinza ntya okuyingira mu bwakabaka bwa Katonda?”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“Bw’otozaalibwa nate, toyinza kuyingira mu bwakabaka bwa Katonda.” Yesu n’addamu.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Yali tategeera nti yalina okuzaalibwa omulundi ogw’okubiri. “Ndayo mu lubuto lwa maama ne nvaayo nate?”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“Omwoyo, so si mubiri, gulina okuzaalibwa omulundi ogw’okubiri. “Omuntu asobola okuzaalibwa omulundi ogw’okubiri n’amazzi n’Omwoyo Omutukuvu.” Yesu n’addamu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“Olina okunkkiririzaamu n’olokoka.” Yesu yabuulira Nikodemo ekyama eky’okuzaalibwa omulundi ogw’okubiri.</a:t>
            </a:r>
            <a:r xmlns:a="http://schemas.openxmlformats.org/drawingml/2006/main">
              <a:rPr lang="l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Ebya leero</a:t>
            </a:r>
            <a:r xmlns:a="http://schemas.openxmlformats.org/drawingml/2006/main">
              <a:rPr altLang="en-US" lang="l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Essomo</a:t>
            </a:r>
            <a:r xmlns:a="http://schemas.openxmlformats.org/drawingml/2006/main">
              <a:rPr altLang="en-US" lang="lg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Bw’oba okkiririza mu Yesu, 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emmeeme yo ejja kuzaalibwa omulundi ogw’okubiri.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Abo abakkiriza mu Yesu bazaalibwa omulundi ogwokubiri era ojja kufuuka</a:t>
            </a:r>
            <a:r xmlns:a="http://schemas.openxmlformats.org/drawingml/2006/main">
              <a:rPr altLang="en-US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okukyawa ekibi n’okwagala Katonda.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Ozaalibwa omulundi ogwokubiri?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Tukkiririza mu Yesu era tuzaalibwa omulundi ogw’okubiri. N’olwekyo, tulina okukijjukira nti tuli bantu ba njawulo ku nsi.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3200"/>
              <a:t>Yesu y’ani?</a:t>
            </a:r>
            <a:r xmlns:a="http://schemas.openxmlformats.org/drawingml/2006/main">
              <a:rPr altLang="en-US" lang="l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rgbClr val="0070c0"/>
                </a:solidFill>
              </a:rPr>
              <a:t>Yesu ali..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</a:t>
            </a:r>
            <a:r xmlns:a="http://schemas.openxmlformats.org/drawingml/2006/main">
              <a:rPr altLang="en-US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y’oyo afuula abamukkiriza okuba abatuukirivu ne bazaalibwa omulundi ogw’okubiri.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Quiz 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Kiki ekituleetera okuzaalibwa omulundi ogw’okubiri?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n’amazzi n’Omwoyo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n’amafuta n’omuliro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 balina amaziga n’ennyimba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n’okusaba n’okusinza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g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lg" sz="2800">
                <a:solidFill>
                  <a:srgbClr val="ff0000"/>
                </a:solidFill>
              </a:rPr>
              <a:t>n’amazzi n’Omwoyo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g" sz="4000">
                <a:solidFill>
                  <a:srgbClr val="ff0000"/>
                </a:solidFill>
              </a:rPr>
              <a:t>Ekigambo kya leero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n’addamu nti, “Mazima mbagamba nti tewali muntu ayinza kuyingira mu bwakabaka bwa Katonda okuggyako nga tazaalibwa mazzi n’Omwoyo.”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Yokaana</a:t>
            </a:r>
            <a:r xmlns:a="http://schemas.openxmlformats.org/drawingml/2006/main">
              <a:rPr altLang="en-US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